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97298D-7D0B-F9CD-5559-295B4EAA7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FF4C77-2AF4-00F0-B7FD-8EDA1D4AC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E78016-8329-D783-F22E-9CB09CF03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56A863-B150-D9F6-2AB3-2E9DCCF9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9D1D7-F6AE-E547-0AA5-1CE4E838F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15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DC638-CCF7-0798-A041-0E208E8A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F08651-30B6-84BF-D85F-5504865CA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921163-42DC-DED6-6B2C-7939EF597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F70DDB-041B-7C54-77A8-D61897DEB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0B29B7-26B5-1166-F676-FF04A385F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86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4E8EDF-7A86-0D8D-8804-8EBF4334C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80A9D7-6986-E6E5-9D62-6830E63D4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EB552-FE63-6A07-1175-9E54DC28A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9AF28-33F2-0A9F-E5FB-70561C16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83ACA-D4BC-D9A4-6A5C-968BC7C06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12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8F4C0-E949-9D1C-2F8F-97BD7724B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8FEC0-1A02-F693-2142-AC9525F1E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686BF1-1B92-3A51-2CE4-029CEF780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3D9181-E36A-94C4-9B3D-565EA12E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C6EF36-F5D1-347E-D561-888581210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861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441EF-612D-AD6A-B15A-D969C64AB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89BEC2-C0E3-E2DF-889D-DDAE6D7FA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388B66-EAC3-D646-D7B4-3A111AC0A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D52407-4F42-EFB5-107A-9CB55A8F5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153E4F-7F82-0BC0-11E5-74B7EA117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40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89B9B-6E55-47E3-6317-1934EA55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2C5362-43AC-C50A-2F98-4A0E2C6D0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1CEDF6-F6B9-EDCF-6B9C-F54B6BC5D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97004E-54F9-ECF4-6948-A9EF7221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F3B34A-AA61-FCC6-F41D-132430799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2F5986-E14B-11D0-C69C-66D761C0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53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B31D9-FAD2-678C-9E81-EADFB98FF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3C400E-2711-5DDA-6EAC-0E11AA8E2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DFC2CA-8D39-139A-33CD-D8D270ADE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7E1A434-3999-A807-84C0-92EF9A02F7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D38057-C7F6-F25E-AFE7-1913BF01A9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57834D-0F7F-7DF4-9750-017DF2299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7C38031-B46C-ED77-E12A-ACF385704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00FFD99-3CCB-2375-1F1B-B8B8AB63B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76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FCEDF-1FD0-9CD4-3214-BD7FC1C40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14FEA04-FFFA-EDAE-C6DC-905A72B4B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FD8C0A-462A-92E5-F306-035146C3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BB0AA5-97A3-7BB6-6B39-1A36E97A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89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025C335-EDA5-6116-5BCD-0AE2B95F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7539C0-144C-C532-B3C6-69B4C3E5C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7BF2E7-190D-3BF4-EFCF-CB26374CE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281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5EE00B-0F9B-B653-8D01-4C3A52F69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A845D9-6280-DF73-2DE7-B7E2DE64B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EC6ED4-9BEE-B5E9-4534-54F28B77F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C53852-327B-CA88-EAF3-08CD324CD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8735DF-3198-5597-6954-B1DA32F8E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A353F8-2522-7FA8-79B8-0A42E3986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24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ECF4C4-6989-FF57-7FDA-4D2EC5DA9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7052FF-3E2F-AEB9-4307-15CB4CC89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208DC-18C1-8C3C-F00D-01D52DB53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4E335E-3759-CF30-EC83-04F614AA2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0C7E69-46E4-562F-4D55-7311E9D8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7A6682-21A4-3337-DB06-E7981284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59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DFA39FE-3B26-DAAD-3BEB-DFDB69A73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BD047-C7FF-CF3C-127F-7164947EA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9E6482-D430-BF67-513B-8C3EE065AD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A15711-6A9D-7A14-0F18-D369065FC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354E7C-E933-928B-F64D-16BC8A53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66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09ED964-51EA-8BFF-65D7-51505F45F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"/>
            <a:ext cx="8666022" cy="16506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9E7C406-971D-2FA9-1DEE-A3A4AA3D8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26949"/>
            <a:ext cx="8666022" cy="92850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558566E-11E1-6694-7F49-0F89BD32B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247"/>
            <a:ext cx="8666022" cy="18462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A457FEF-6467-2C9F-C2B1-47A2E3BDE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7487"/>
            <a:ext cx="8666022" cy="82946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CDC044-0EE6-F2FE-CC70-F79852330C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5452"/>
            <a:ext cx="8666022" cy="9615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E203EBF-2EAB-8477-25FE-D91F415799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6967"/>
            <a:ext cx="8666022" cy="82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57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96FE51-A3BF-AA91-D06F-65D95A958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359" y="0"/>
            <a:ext cx="8443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19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0</Words>
  <Application>Microsoft Office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和钧</dc:creator>
  <cp:lastModifiedBy>王 和钧</cp:lastModifiedBy>
  <cp:revision>2</cp:revision>
  <dcterms:created xsi:type="dcterms:W3CDTF">2023-07-21T07:35:41Z</dcterms:created>
  <dcterms:modified xsi:type="dcterms:W3CDTF">2023-07-21T08:41:50Z</dcterms:modified>
</cp:coreProperties>
</file>

<file path=docProps/thumbnail.jpeg>
</file>